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6" r:id="rId2"/>
    <p:sldId id="287" r:id="rId3"/>
    <p:sldId id="256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7" r:id="rId29"/>
    <p:sldId id="31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305" autoAdjust="0"/>
  </p:normalViewPr>
  <p:slideViewPr>
    <p:cSldViewPr>
      <p:cViewPr varScale="1">
        <p:scale>
          <a:sx n="63" d="100"/>
          <a:sy n="63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91945-9A7D-4A6E-8A30-A44EFE93E07D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E1DC0-005C-4B20-9286-B14DEB9F6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E1DC0-005C-4B20-9286-B14DEB9F62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E1DC0-005C-4B20-9286-B14DEB9F620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E1DC0-005C-4B20-9286-B14DEB9F620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E1DC0-005C-4B20-9286-B14DEB9F620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</a:t>
            </a:r>
            <a:r>
              <a:rPr lang="en-US" baseline="0" dirty="0" smtClean="0"/>
              <a:t> “Daily Double” slides are linked to the questions.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E1DC0-005C-4B20-9286-B14DEB9F620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Template</a:t>
            </a:r>
            <a:r>
              <a:rPr lang="en-US" baseline="0" dirty="0" smtClean="0"/>
              <a:t> designed by Theresa M. Dyson</a:t>
            </a:r>
          </a:p>
          <a:p>
            <a:r>
              <a:rPr lang="en-US" baseline="0" dirty="0" smtClean="0"/>
              <a:t>Computer Resource Specialist, Virginia Beach City Public Schools</a:t>
            </a:r>
          </a:p>
          <a:p>
            <a:r>
              <a:rPr lang="en-US" baseline="0" dirty="0" smtClean="0"/>
              <a:t>Adjunct Professor, </a:t>
            </a:r>
            <a:r>
              <a:rPr lang="en-US" baseline="0" smtClean="0"/>
              <a:t>Tidewater Community College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E1DC0-005C-4B20-9286-B14DEB9F620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FB8D-18B7-46BA-B582-EF44C41ADDCF}" type="datetimeFigureOut">
              <a:rPr lang="en-US" smtClean="0"/>
              <a:pPr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D9F60-F67A-4B4E-BDF8-379029358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5.xml"/><Relationship Id="rId18" Type="http://schemas.openxmlformats.org/officeDocument/2006/relationships/slide" Target="slide6.xml"/><Relationship Id="rId26" Type="http://schemas.openxmlformats.org/officeDocument/2006/relationships/slide" Target="slide22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23.xml"/><Relationship Id="rId12" Type="http://schemas.openxmlformats.org/officeDocument/2006/relationships/slide" Target="slide24.xml"/><Relationship Id="rId17" Type="http://schemas.openxmlformats.org/officeDocument/2006/relationships/slide" Target="slide25.xml"/><Relationship Id="rId25" Type="http://schemas.openxmlformats.org/officeDocument/2006/relationships/slide" Target="slide17.xml"/><Relationship Id="rId2" Type="http://schemas.openxmlformats.org/officeDocument/2006/relationships/notesSlide" Target="../notesSlides/notesSlide2.xml"/><Relationship Id="rId16" Type="http://schemas.openxmlformats.org/officeDocument/2006/relationships/slide" Target="slide20.xml"/><Relationship Id="rId20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11" Type="http://schemas.openxmlformats.org/officeDocument/2006/relationships/slide" Target="slide19.xml"/><Relationship Id="rId24" Type="http://schemas.openxmlformats.org/officeDocument/2006/relationships/slide" Target="slide12.xml"/><Relationship Id="rId5" Type="http://schemas.openxmlformats.org/officeDocument/2006/relationships/slide" Target="slide13.xml"/><Relationship Id="rId15" Type="http://schemas.openxmlformats.org/officeDocument/2006/relationships/slide" Target="slide15.xml"/><Relationship Id="rId23" Type="http://schemas.openxmlformats.org/officeDocument/2006/relationships/slide" Target="slide7.xml"/><Relationship Id="rId10" Type="http://schemas.openxmlformats.org/officeDocument/2006/relationships/slide" Target="slide14.xml"/><Relationship Id="rId19" Type="http://schemas.openxmlformats.org/officeDocument/2006/relationships/slide" Target="slide29.xml"/><Relationship Id="rId4" Type="http://schemas.openxmlformats.org/officeDocument/2006/relationships/slide" Target="slide8.xml"/><Relationship Id="rId9" Type="http://schemas.openxmlformats.org/officeDocument/2006/relationships/slide" Target="slide9.xml"/><Relationship Id="rId14" Type="http://schemas.openxmlformats.org/officeDocument/2006/relationships/slide" Target="slide10.xml"/><Relationship Id="rId22" Type="http://schemas.openxmlformats.org/officeDocument/2006/relationships/slide" Target="slide26.xml"/><Relationship Id="rId27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066800"/>
            <a:ext cx="7772400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9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Jeopardy</a:t>
            </a:r>
            <a:endParaRPr lang="en-US" sz="9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How well do you know Mrs. </a:t>
            </a:r>
            <a:r>
              <a:rPr lang="en-US" sz="4800" b="1" dirty="0" err="1" smtClean="0">
                <a:solidFill>
                  <a:schemeClr val="bg1"/>
                </a:solidFill>
                <a:latin typeface="+mj-lt"/>
              </a:rPr>
              <a:t>Mudd</a:t>
            </a:r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?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 descr="5054_1105978141176_1578467873_241765_47311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505200"/>
            <a:ext cx="3124200" cy="2905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2: 3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Where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son go to college?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Central College in Pella IA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joely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2819400"/>
            <a:ext cx="2895600" cy="28956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2: 4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daughter do for fun?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05400" y="4114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Dance</a:t>
            </a:r>
            <a:endParaRPr lang="en-US" dirty="0" smtClean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895600"/>
            <a:ext cx="4191000" cy="3140307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2: 5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Who is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bestest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friend?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Her Mom, Susan!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0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819400"/>
            <a:ext cx="3962400" cy="29718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3: 1 point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is one travel destination on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Bucket List?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Disney World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mickey-mouse-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3352800"/>
            <a:ext cx="2971800" cy="3241366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3: 2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Who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say she would like to meet on her Bucket List?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Commander in Chief Barack Obama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58" name="Picture 2" descr="http://luv2hateu.files.wordpress.com/2009/01/who-is-barack-oba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027332">
            <a:off x="1994460" y="3485137"/>
            <a:ext cx="2369465" cy="30040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3: 3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is one activity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would like to do on her Bucket List?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Climb a </a:t>
            </a:r>
            <a:r>
              <a:rPr lang="en-US" dirty="0" err="1" smtClean="0"/>
              <a:t>fourteener</a:t>
            </a:r>
            <a:r>
              <a:rPr lang="en-US" dirty="0" smtClean="0"/>
              <a:t> seriously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 descr="http://www.legendsofamerica.com/photos-CO-Misc/SunlightPea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352800"/>
            <a:ext cx="3438168" cy="2571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3: 4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 what television show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say she wants to be on according to her Bucket List?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The Amazing Race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0" name="Picture 2" descr="http://www.econedlink.org/lessons/images_lessons/189_cartoon_tv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657600"/>
            <a:ext cx="2412790" cy="24288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3: 5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According to her Bucket List, what would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like to write?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 book about her teaching experiences.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 descr="http://booklover1020.files.wordpress.com/2009/09/childrens_bo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83477">
            <a:off x="1735100" y="3640102"/>
            <a:ext cx="2457365" cy="24573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4: 1 point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is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favorite children’s picture book?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495800" cy="1630363"/>
          </a:xfrm>
        </p:spPr>
        <p:txBody>
          <a:bodyPr/>
          <a:lstStyle/>
          <a:p>
            <a:pPr algn="ctr">
              <a:buNone/>
            </a:pPr>
            <a:r>
              <a:rPr lang="en-US" u="sng" dirty="0" smtClean="0"/>
              <a:t>Suddenly</a:t>
            </a:r>
            <a:r>
              <a:rPr lang="en-US" dirty="0" smtClean="0"/>
              <a:t> by </a:t>
            </a:r>
          </a:p>
          <a:p>
            <a:pPr algn="ctr">
              <a:buNone/>
            </a:pPr>
            <a:r>
              <a:rPr lang="en-US" dirty="0" smtClean="0"/>
              <a:t>Colin McNaughton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2" name="Picture 2" descr="http://www.literacytrust.org.uk/RIF/readingstars/images_reading_stars/book_covers/McNaughton_Suddenl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309620"/>
            <a:ext cx="2590800" cy="32816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7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4: 2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is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favorite junior fiction book?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u="sng" dirty="0" smtClean="0"/>
              <a:t>The Call of the Wild </a:t>
            </a:r>
          </a:p>
          <a:p>
            <a:pPr algn="ctr">
              <a:buNone/>
            </a:pPr>
            <a:r>
              <a:rPr lang="en-US" dirty="0" smtClean="0"/>
              <a:t>by Jack London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8" name="Picture 2" descr="http://www.greenwich.k12.ct.us/uploaded/virtual_library/MSLanguageArts/call_of_the_wi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124200"/>
            <a:ext cx="2140017" cy="350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7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228602"/>
          <a:ext cx="8686800" cy="6400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3200" cap="none" spc="0" baseline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Pets</a:t>
                      </a:r>
                      <a:endParaRPr lang="en-US" sz="3200" b="0" cap="none" spc="0" baseline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Family</a:t>
                      </a:r>
                      <a:endParaRPr lang="en-US" sz="32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Bucket List</a:t>
                      </a:r>
                      <a:endParaRPr lang="en-US" sz="32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Books</a:t>
                      </a:r>
                      <a:endParaRPr lang="en-US" sz="32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Hobbies</a:t>
                      </a:r>
                      <a:endParaRPr lang="en-US" sz="32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3" action="ppaction://hlinksldjump"/>
                        </a:rPr>
                        <a:t>1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4" action="ppaction://hlinksldjump"/>
                        </a:rPr>
                        <a:t>1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5" action="ppaction://hlinksldjump"/>
                        </a:rPr>
                        <a:t>1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6" action="ppaction://hlinksldjump"/>
                        </a:rPr>
                        <a:t>1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7" action="ppaction://hlinksldjump"/>
                        </a:rPr>
                        <a:t>1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8" action="ppaction://hlinksldjump"/>
                        </a:rPr>
                        <a:t>2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9" action="ppaction://hlinksldjump"/>
                        </a:rPr>
                        <a:t>2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0" action="ppaction://hlinksldjump"/>
                        </a:rPr>
                        <a:t>2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1" action="ppaction://hlinksldjump"/>
                        </a:rPr>
                        <a:t>2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2" action="ppaction://hlinksldjump"/>
                        </a:rPr>
                        <a:t>2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3" action="ppaction://hlinksldjump"/>
                        </a:rPr>
                        <a:t>3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4" action="ppaction://hlinksldjump"/>
                        </a:rPr>
                        <a:t>3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5" action="ppaction://hlinksldjump"/>
                        </a:rPr>
                        <a:t>3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6" action="ppaction://hlinksldjump"/>
                        </a:rPr>
                        <a:t>3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7" action="ppaction://hlinksldjump"/>
                        </a:rPr>
                        <a:t>3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8" action="ppaction://hlinksldjump"/>
                        </a:rPr>
                        <a:t>4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19" action="ppaction://hlinksldjump"/>
                        </a:rPr>
                        <a:t>4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20" action="ppaction://hlinksldjump"/>
                        </a:rPr>
                        <a:t>4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21" action="ppaction://hlinksldjump"/>
                        </a:rPr>
                        <a:t>4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22" action="ppaction://hlinksldjump"/>
                        </a:rPr>
                        <a:t>4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23" action="ppaction://hlinksldjump"/>
                        </a:rPr>
                        <a:t>5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24" action="ppaction://hlinksldjump"/>
                        </a:rPr>
                        <a:t>5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25" action="ppaction://hlinksldjump"/>
                        </a:rPr>
                        <a:t>5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26" action="ppaction://hlinksldjump"/>
                        </a:rPr>
                        <a:t>5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hlinkClick r:id="rId27" action="ppaction://hlinksldjump"/>
                        </a:rPr>
                        <a:t>5</a:t>
                      </a:r>
                      <a:endParaRPr lang="en-US" sz="32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Franklin Gothic Dem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4: 3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love to do in the library more than anything else?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Read to children</a:t>
            </a:r>
            <a:endParaRPr lang="en-US" dirty="0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a_literatur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3086100"/>
            <a:ext cx="6858000" cy="37719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4: 4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author did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meet at last year’s CCIRA?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Mark </a:t>
            </a:r>
            <a:r>
              <a:rPr lang="en-US" dirty="0" err="1" smtClean="0"/>
              <a:t>Ludy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homecoming and wedding 0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74878">
            <a:off x="1462237" y="2975929"/>
            <a:ext cx="4267200" cy="32004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4: 5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is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favorite wordless picture book?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u="sng" dirty="0" smtClean="0"/>
              <a:t>The Flower Man </a:t>
            </a:r>
          </a:p>
          <a:p>
            <a:pPr algn="ctr">
              <a:buNone/>
            </a:pPr>
            <a:r>
              <a:rPr lang="en-US" dirty="0" smtClean="0"/>
              <a:t>by Mark </a:t>
            </a:r>
            <a:r>
              <a:rPr lang="en-US" dirty="0" err="1" smtClean="0"/>
              <a:t>Ludy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 descr="http://ecx.images-amazon.com/images/I/51GXB3V4WYL._SL500_AA240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2004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7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5: 1 point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like to do for fun?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Scrapbook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9" name="Picture 3" descr="C:\Users\Jody\AppData\Local\Microsoft\Windows\Temporary Internet Files\Content.IE5\S0CRK7R1\MCj040625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2819400"/>
            <a:ext cx="3429000" cy="30419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5: 2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else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like to do for fun?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Read </a:t>
            </a:r>
            <a:r>
              <a:rPr lang="en-US" dirty="0" err="1" smtClean="0"/>
              <a:t>Read</a:t>
            </a:r>
            <a:r>
              <a:rPr lang="en-US" dirty="0" smtClean="0"/>
              <a:t> </a:t>
            </a:r>
            <a:r>
              <a:rPr lang="en-US" dirty="0" err="1" smtClean="0"/>
              <a:t>Read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3" name="Picture 1" descr="C:\Users\Jody\AppData\Local\Microsoft\Windows\Temporary Internet Files\Content.IE5\VML5RF61\MPj043889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143504"/>
            <a:ext cx="3581400" cy="26877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5: 3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is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favorite sport to watch?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Football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http://blogs.phillyburbs.com/news/bcct/wp-content/blogs.dir/2/files/2008/October/Tuesday/footb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29516">
            <a:off x="2220977" y="3043420"/>
            <a:ext cx="3441225" cy="31002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5: 4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is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favorite musical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u="sng" dirty="0" smtClean="0"/>
              <a:t>Wicked</a:t>
            </a:r>
            <a:endParaRPr lang="en-US" u="sng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http://images.fanpop.com/images/image_uploads/Wicked-The-Musical-wicked-257198_800_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8956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5: 5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sport do Joel and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Jacey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love to do?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05400" y="4114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Snowboard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0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16840">
            <a:off x="1649311" y="2959328"/>
            <a:ext cx="4140200" cy="310515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609600"/>
            <a:ext cx="8229600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Daily Double!</a:t>
            </a:r>
            <a:endParaRPr lang="en-US" sz="115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029200"/>
            <a:ext cx="77753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As a team, decide how many of the points you already have you wish to wager. </a:t>
            </a:r>
            <a:br>
              <a:rPr lang="en-US" dirty="0" smtClean="0"/>
            </a:br>
            <a:r>
              <a:rPr lang="en-US" dirty="0" smtClean="0"/>
              <a:t>If you get the question correct, you will earn double the points you wagered.</a:t>
            </a:r>
            <a:br>
              <a:rPr lang="en-US" dirty="0" smtClean="0"/>
            </a:br>
            <a:r>
              <a:rPr lang="en-US" dirty="0" smtClean="0"/>
              <a:t>If you get the question incorrect, you will lose the points you wagered. Good luck!</a:t>
            </a:r>
            <a:endParaRPr lang="en-US" dirty="0"/>
          </a:p>
        </p:txBody>
      </p:sp>
      <p:sp>
        <p:nvSpPr>
          <p:cNvPr id="7" name="Action Button: Forward or Next 6">
            <a:hlinkClick r:id="rId3" action="ppaction://hlinksldjump" highlightClick="1"/>
          </p:cNvPr>
          <p:cNvSpPr/>
          <p:nvPr/>
        </p:nvSpPr>
        <p:spPr>
          <a:xfrm>
            <a:off x="3886200" y="4343400"/>
            <a:ext cx="1295400" cy="685800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609600"/>
            <a:ext cx="8229600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Daily Double!</a:t>
            </a:r>
            <a:endParaRPr lang="en-US" sz="115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029200"/>
            <a:ext cx="77753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As a team, decide how many of the points you already have you wish to wager. </a:t>
            </a:r>
            <a:br>
              <a:rPr lang="en-US" dirty="0" smtClean="0"/>
            </a:br>
            <a:r>
              <a:rPr lang="en-US" dirty="0" smtClean="0"/>
              <a:t>If you get the question correct, you will earn double the points you wagered.</a:t>
            </a:r>
            <a:br>
              <a:rPr lang="en-US" dirty="0" smtClean="0"/>
            </a:br>
            <a:r>
              <a:rPr lang="en-US" dirty="0" smtClean="0"/>
              <a:t>If you get the question incorrect, you will lose the points you wagered. Good luck!</a:t>
            </a:r>
            <a:endParaRPr lang="en-US" dirty="0"/>
          </a:p>
        </p:txBody>
      </p:sp>
      <p:sp>
        <p:nvSpPr>
          <p:cNvPr id="4" name="Action Button: Forward or Next 3">
            <a:hlinkClick r:id="rId3" action="ppaction://hlinksldjump" highlightClick="1"/>
          </p:cNvPr>
          <p:cNvSpPr/>
          <p:nvPr/>
        </p:nvSpPr>
        <p:spPr>
          <a:xfrm>
            <a:off x="3733800" y="4267200"/>
            <a:ext cx="1676400" cy="762000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1: 1 point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kind of dog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want for Christmas?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 bull dog.</a:t>
            </a:r>
            <a:endParaRPr lang="en-US" dirty="0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748" name="Picture 4" descr="http://nattietan.files.wordpress.com/2009/04/english-bulldo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60018">
            <a:off x="1814357" y="3140953"/>
            <a:ext cx="3864741" cy="28985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1: 2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was the name of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cocker spaniel?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Jonah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1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57473">
            <a:off x="1701187" y="3572614"/>
            <a:ext cx="3870796" cy="2509457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1: 3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kind of pet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want for the library?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00600" y="3657601"/>
            <a:ext cx="3886200" cy="1447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Two turtles named Edward and </a:t>
            </a:r>
          </a:p>
          <a:p>
            <a:pPr algn="ctr">
              <a:buNone/>
            </a:pPr>
            <a:r>
              <a:rPr lang="en-US" dirty="0" smtClean="0"/>
              <a:t>Bella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674" name="Picture 2" descr="http://www.salmonellablog.com/2turt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27737">
            <a:off x="1373087" y="3232297"/>
            <a:ext cx="3733800" cy="27345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7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1: 4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kind of dog does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not like?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05400" y="4876801"/>
            <a:ext cx="4038600" cy="838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Poodles (just  teasing)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0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48339">
            <a:off x="1326823" y="3179094"/>
            <a:ext cx="3336800" cy="25026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1: 5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kind of animal is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favorite  at the zoo?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The giraffe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626" name="Picture 2" descr="http://z.about.com/d/gouk/1/7/1/J/-/-/GiraffeBaby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200400"/>
            <a:ext cx="3448707" cy="2600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2: 1 point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are the names of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children?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91000" y="31242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Joel and </a:t>
            </a:r>
            <a:r>
              <a:rPr lang="en-US" dirty="0" err="1" smtClean="0"/>
              <a:t>Jacey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457200" y="59436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2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667000"/>
            <a:ext cx="3276600" cy="2457450"/>
          </a:xfrm>
          <a:prstGeom prst="rect">
            <a:avLst/>
          </a:prstGeom>
        </p:spPr>
      </p:pic>
      <p:pic>
        <p:nvPicPr>
          <p:cNvPr id="13" name="Picture 12" descr="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4191000"/>
            <a:ext cx="3276600" cy="2435812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Topic 2: 2 points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Who is Mrs.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Mudd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married to?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4495800"/>
            <a:ext cx="4038600" cy="163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Mr. </a:t>
            </a:r>
            <a:r>
              <a:rPr lang="en-US" dirty="0" err="1" smtClean="0"/>
              <a:t>Mudd</a:t>
            </a:r>
            <a:r>
              <a:rPr lang="en-US" dirty="0" smtClean="0"/>
              <a:t> (</a:t>
            </a:r>
            <a:r>
              <a:rPr lang="en-US" dirty="0" err="1" smtClean="0"/>
              <a:t>hee</a:t>
            </a:r>
            <a:r>
              <a:rPr lang="en-US" dirty="0" smtClean="0"/>
              <a:t> </a:t>
            </a:r>
            <a:r>
              <a:rPr lang="en-US" dirty="0" err="1" smtClean="0"/>
              <a:t>hee</a:t>
            </a:r>
            <a:r>
              <a:rPr lang="en-US" dirty="0" smtClean="0"/>
              <a:t> </a:t>
            </a:r>
            <a:r>
              <a:rPr lang="en-US" dirty="0" err="1" smtClean="0"/>
              <a:t>hee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304800" y="6172200"/>
            <a:ext cx="838200" cy="685800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2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971800"/>
            <a:ext cx="3581400" cy="268605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Jeopardy Template-5 top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Jeopardy Template-5 topic</Template>
  <TotalTime>101</TotalTime>
  <Words>631</Words>
  <Application>Microsoft Office PowerPoint</Application>
  <PresentationFormat>On-screen Show (4:3)</PresentationFormat>
  <Paragraphs>125</Paragraphs>
  <Slides>29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Jeopardy Template-5 topic</vt:lpstr>
      <vt:lpstr>Jeopardy</vt:lpstr>
      <vt:lpstr>Slide 2</vt:lpstr>
      <vt:lpstr>Topic 1: 1 point</vt:lpstr>
      <vt:lpstr>Topic 1: 2 points</vt:lpstr>
      <vt:lpstr>Topic 1: 3 points</vt:lpstr>
      <vt:lpstr>Topic 1: 4 points</vt:lpstr>
      <vt:lpstr>Topic 1: 5 points</vt:lpstr>
      <vt:lpstr>Topic 2: 1 point</vt:lpstr>
      <vt:lpstr>Topic 2: 2 points</vt:lpstr>
      <vt:lpstr>Topic 2: 3 points</vt:lpstr>
      <vt:lpstr>Topic 2: 4 points</vt:lpstr>
      <vt:lpstr>Topic 2: 5 points</vt:lpstr>
      <vt:lpstr>Topic 3: 1 point</vt:lpstr>
      <vt:lpstr>Topic 3: 2 points</vt:lpstr>
      <vt:lpstr>Topic 3: 3 points</vt:lpstr>
      <vt:lpstr>Topic 3: 4 points</vt:lpstr>
      <vt:lpstr>Topic 3: 5 points</vt:lpstr>
      <vt:lpstr>Topic 4: 1 point</vt:lpstr>
      <vt:lpstr>Topic 4: 2 points</vt:lpstr>
      <vt:lpstr>Topic 4: 3 points</vt:lpstr>
      <vt:lpstr>Topic 4: 4 points</vt:lpstr>
      <vt:lpstr>Topic 4: 5 points</vt:lpstr>
      <vt:lpstr>Topic 5: 1 point</vt:lpstr>
      <vt:lpstr>Topic 5: 2 points</vt:lpstr>
      <vt:lpstr>Topic 5: 3 points</vt:lpstr>
      <vt:lpstr>Topic 5: 4 points</vt:lpstr>
      <vt:lpstr>Topic 5: 5 points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“Jeopardy”</dc:title>
  <dc:creator>Jody Mudd</dc:creator>
  <cp:lastModifiedBy>Jody Mudd</cp:lastModifiedBy>
  <cp:revision>11</cp:revision>
  <dcterms:created xsi:type="dcterms:W3CDTF">2009-12-12T00:35:48Z</dcterms:created>
  <dcterms:modified xsi:type="dcterms:W3CDTF">2009-12-12T02:16:59Z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TC300062151033</vt:lpwstr>
  </property>
</Properties>
</file>